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24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5" r:id="rId9"/>
    <p:sldId id="268" r:id="rId10"/>
    <p:sldId id="263" r:id="rId11"/>
    <p:sldId id="264" r:id="rId12"/>
    <p:sldId id="266" r:id="rId13"/>
    <p:sldId id="267" r:id="rId1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11" d="100"/>
          <a:sy n="111" d="100"/>
        </p:scale>
        <p:origin x="1614" y="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ight Triangle 9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grpSp>
        <p:nvGrpSpPr>
          <p:cNvPr id="2" name="Group 1"/>
          <p:cNvGrpSpPr/>
          <p:nvPr/>
        </p:nvGrpSpPr>
        <p:grpSpPr>
          <a:xfrm>
            <a:off x="-3765" y="4953000"/>
            <a:ext cx="9147765" cy="1912088"/>
            <a:chOff x="-3765" y="4832896"/>
            <a:chExt cx="9147765" cy="2032192"/>
          </a:xfrm>
        </p:grpSpPr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 cstate="print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>
              <a:extLst/>
            </a:lstStyle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Straight Connector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D81B2237-0F51-487D-B19B-8D1E5D97B97C}" type="datetimeFigureOut">
              <a:rPr lang="en-GB" smtClean="0"/>
              <a:t>03/05/2017</a:t>
            </a:fld>
            <a:endParaRPr lang="en-GB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lang="en-GB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498C79FD-07B5-490F-B202-A2C74A70E602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D81B2237-0F51-487D-B19B-8D1E5D97B97C}" type="datetimeFigureOut">
              <a:rPr lang="en-GB" smtClean="0"/>
              <a:t>03/05/2017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498C79FD-07B5-490F-B202-A2C74A70E602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D81B2237-0F51-487D-B19B-8D1E5D97B97C}" type="datetimeFigureOut">
              <a:rPr lang="en-GB" smtClean="0"/>
              <a:t>03/05/2017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498C79FD-07B5-490F-B202-A2C74A70E602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D81B2237-0F51-487D-B19B-8D1E5D97B97C}" type="datetimeFigureOut">
              <a:rPr lang="en-GB" smtClean="0"/>
              <a:t>03/05/2017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498C79FD-07B5-490F-B202-A2C74A70E602}" type="slidenum">
              <a:rPr lang="en-GB" smtClean="0"/>
              <a:t>‹#›</a:t>
            </a:fld>
            <a:endParaRPr lang="en-GB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D81B2237-0F51-487D-B19B-8D1E5D97B97C}" type="datetimeFigureOut">
              <a:rPr lang="en-GB" smtClean="0"/>
              <a:t>03/05/2017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498C79FD-07B5-490F-B202-A2C74A70E602}" type="slidenum">
              <a:rPr lang="en-GB" smtClean="0"/>
              <a:t>‹#›</a:t>
            </a:fld>
            <a:endParaRPr lang="en-GB"/>
          </a:p>
        </p:txBody>
      </p:sp>
      <p:sp>
        <p:nvSpPr>
          <p:cNvPr id="7" name="Chevron 6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8" name="Chevron 7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D81B2237-0F51-487D-B19B-8D1E5D97B97C}" type="datetimeFigureOut">
              <a:rPr lang="en-GB" smtClean="0"/>
              <a:t>03/05/2017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498C79FD-07B5-490F-B202-A2C74A70E602}" type="slidenum">
              <a:rPr lang="en-GB" smtClean="0"/>
              <a:t>‹#›</a:t>
            </a:fld>
            <a:endParaRPr lang="en-GB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D81B2237-0F51-487D-B19B-8D1E5D97B97C}" type="datetimeFigureOut">
              <a:rPr lang="en-GB" smtClean="0"/>
              <a:t>03/05/2017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498C79FD-07B5-490F-B202-A2C74A70E602}" type="slidenum">
              <a:rPr lang="en-GB" smtClean="0"/>
              <a:t>‹#›</a:t>
            </a:fld>
            <a:endParaRPr lang="en-GB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D81B2237-0F51-487D-B19B-8D1E5D97B97C}" type="datetimeFigureOut">
              <a:rPr lang="en-GB" smtClean="0"/>
              <a:t>03/05/2017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498C79FD-07B5-490F-B202-A2C74A70E602}" type="slidenum">
              <a:rPr lang="en-GB" smtClean="0"/>
              <a:t>‹#›</a:t>
            </a:fld>
            <a:endParaRPr lang="en-GB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D81B2237-0F51-487D-B19B-8D1E5D97B97C}" type="datetimeFigureOut">
              <a:rPr lang="en-GB" smtClean="0"/>
              <a:t>03/05/2017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498C79FD-07B5-490F-B202-A2C74A70E602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>
            <a:extLst/>
          </a:lstStyle>
          <a:p>
            <a:fld id="{D81B2237-0F51-487D-B19B-8D1E5D97B97C}" type="datetimeFigureOut">
              <a:rPr lang="en-GB" smtClean="0"/>
              <a:t>03/05/2017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498C79FD-07B5-490F-B202-A2C74A70E602}" type="slidenum">
              <a:rPr lang="en-GB" smtClean="0"/>
              <a:t>‹#›</a:t>
            </a:fld>
            <a:endParaRPr lang="en-GB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D81B2237-0F51-487D-B19B-8D1E5D97B97C}" type="datetimeFigureOut">
              <a:rPr lang="en-GB" smtClean="0"/>
              <a:t>03/05/2017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498C79FD-07B5-490F-B202-A2C74A70E602}" type="slidenum">
              <a:rPr lang="en-GB" smtClean="0"/>
              <a:t>‹#›</a:t>
            </a:fld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0" name="Right Triangle 9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hevron 11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13" name="Chevron 12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4" name="Right Triangle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3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D81B2237-0F51-487D-B19B-8D1E5D97B97C}" type="datetimeFigureOut">
              <a:rPr lang="en-GB" smtClean="0"/>
              <a:t>03/05/2017</a:t>
            </a:fld>
            <a:endParaRPr lang="en-GB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endParaRPr lang="en-GB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498C79FD-07B5-490F-B202-A2C74A70E602}" type="slidenum">
              <a:rPr lang="en-GB" smtClean="0"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25" r:id="rId1"/>
    <p:sldLayoutId id="2147483926" r:id="rId2"/>
    <p:sldLayoutId id="2147483927" r:id="rId3"/>
    <p:sldLayoutId id="2147483928" r:id="rId4"/>
    <p:sldLayoutId id="2147483929" r:id="rId5"/>
    <p:sldLayoutId id="2147483930" r:id="rId6"/>
    <p:sldLayoutId id="2147483931" r:id="rId7"/>
    <p:sldLayoutId id="2147483932" r:id="rId8"/>
    <p:sldLayoutId id="2147483933" r:id="rId9"/>
    <p:sldLayoutId id="2147483934" r:id="rId10"/>
    <p:sldLayoutId id="2147483935" r:id="rId11"/>
  </p:sldLayoutIdLst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image" Target="../media/image2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5" Type="http://schemas.openxmlformats.org/officeDocument/2006/relationships/image" Target="../media/image2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1548680" y="116632"/>
            <a:ext cx="7772400" cy="1829761"/>
          </a:xfrm>
        </p:spPr>
        <p:txBody>
          <a:bodyPr/>
          <a:lstStyle/>
          <a:p>
            <a:r>
              <a:rPr lang="en-GB" dirty="0" smtClean="0"/>
              <a:t>Level 4/5 Group 10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-1908720" y="1962328"/>
            <a:ext cx="8132440" cy="2546792"/>
          </a:xfrm>
        </p:spPr>
        <p:txBody>
          <a:bodyPr>
            <a:normAutofit/>
          </a:bodyPr>
          <a:lstStyle/>
          <a:p>
            <a:r>
              <a:rPr lang="en-GB" dirty="0" smtClean="0"/>
              <a:t>Courtney-Jade Pearson S185717</a:t>
            </a:r>
            <a:br>
              <a:rPr lang="en-GB" dirty="0" smtClean="0"/>
            </a:br>
            <a:r>
              <a:rPr lang="en-GB" dirty="0" smtClean="0"/>
              <a:t>Thomas McCarthy S183168</a:t>
            </a:r>
          </a:p>
          <a:p>
            <a:r>
              <a:rPr lang="en-GB" dirty="0" smtClean="0"/>
              <a:t>Aaron Kegge S186229  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4439" y="1119339"/>
            <a:ext cx="2664296" cy="386142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4088" y="4986172"/>
            <a:ext cx="3774647" cy="188129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381" y="4996114"/>
            <a:ext cx="3735708" cy="186188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994710"/>
            <a:ext cx="1669057" cy="188870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Art assets 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55482" y="0"/>
            <a:ext cx="1930448" cy="290202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5929" y="0"/>
            <a:ext cx="2158071" cy="278611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9729" y="4259759"/>
            <a:ext cx="4074271" cy="259824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2981146" y="3838575"/>
            <a:ext cx="2089674" cy="30194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1859" y="5905500"/>
            <a:ext cx="1905000" cy="9525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9811" y="4982989"/>
            <a:ext cx="1927047" cy="92251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55481" y="2803647"/>
            <a:ext cx="1908378" cy="148284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53405" y="2786114"/>
            <a:ext cx="1070379" cy="147364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63859" y="2800302"/>
            <a:ext cx="1111582" cy="145945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586840" y="41168"/>
            <a:ext cx="1440160" cy="144016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0" y="4714221"/>
            <a:ext cx="950269" cy="214378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61608" y="4714221"/>
            <a:ext cx="967403" cy="211985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996486" y="1481328"/>
            <a:ext cx="2058995" cy="237631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-59081" y="1008596"/>
            <a:ext cx="3040227" cy="37056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95536" y="1268760"/>
            <a:ext cx="8229600" cy="4525963"/>
          </a:xfrm>
        </p:spPr>
        <p:txBody>
          <a:bodyPr/>
          <a:lstStyle/>
          <a:p>
            <a:r>
              <a:rPr lang="en-GB" dirty="0" smtClean="0"/>
              <a:t>Aaron kegge</a:t>
            </a:r>
            <a:r>
              <a:rPr lang="en-GB" dirty="0" smtClean="0"/>
              <a:t>: 39 Hours</a:t>
            </a:r>
            <a:endParaRPr lang="en-GB" dirty="0" smtClean="0"/>
          </a:p>
          <a:p>
            <a:r>
              <a:rPr lang="en-GB" dirty="0" smtClean="0"/>
              <a:t>Thomas McCarthy: </a:t>
            </a:r>
            <a:r>
              <a:rPr lang="en-GB" dirty="0" smtClean="0"/>
              <a:t>39 Hours 30mins</a:t>
            </a:r>
            <a:endParaRPr lang="en-GB" dirty="0" smtClean="0"/>
          </a:p>
          <a:p>
            <a:r>
              <a:rPr lang="en-GB" dirty="0" smtClean="0"/>
              <a:t>Courtney Pearson: </a:t>
            </a:r>
            <a:r>
              <a:rPr lang="en-GB" dirty="0" smtClean="0"/>
              <a:t>46 </a:t>
            </a:r>
            <a:r>
              <a:rPr lang="en-GB" dirty="0" smtClean="0"/>
              <a:t>Hours </a:t>
            </a:r>
            <a:r>
              <a:rPr lang="en-GB" dirty="0" smtClean="0"/>
              <a:t>60mins</a:t>
            </a:r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Contribution </a:t>
            </a:r>
            <a:endParaRPr lang="en-GB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2852936"/>
            <a:ext cx="4438650" cy="142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27984" y="2780928"/>
            <a:ext cx="4533900" cy="1504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699792" y="4365104"/>
            <a:ext cx="4457700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Contribution </a:t>
            </a:r>
            <a:r>
              <a:rPr lang="en-GB" dirty="0" smtClean="0"/>
              <a:t/>
            </a:r>
            <a:br>
              <a:rPr lang="en-GB" dirty="0" smtClean="0"/>
            </a:br>
            <a:endParaRPr lang="en-GB" dirty="0" smtClean="0"/>
          </a:p>
          <a:p>
            <a:endParaRPr lang="en-GB" dirty="0" smtClean="0"/>
          </a:p>
          <a:p>
            <a:r>
              <a:rPr lang="en-GB" dirty="0" smtClean="0"/>
              <a:t>Back up files </a:t>
            </a:r>
            <a:r>
              <a:rPr lang="en-GB" dirty="0" smtClean="0"/>
              <a:t/>
            </a:r>
            <a:br>
              <a:rPr lang="en-GB" dirty="0" smtClean="0"/>
            </a:br>
            <a:endParaRPr lang="en-GB" dirty="0" smtClean="0"/>
          </a:p>
          <a:p>
            <a:endParaRPr lang="en-GB" dirty="0" smtClean="0"/>
          </a:p>
          <a:p>
            <a:r>
              <a:rPr lang="en-GB" dirty="0" smtClean="0"/>
              <a:t>Timing is important </a:t>
            </a:r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Lessons learnt </a:t>
            </a:r>
            <a:endParaRPr lang="en-GB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Any Questions? </a:t>
            </a:r>
            <a:endParaRPr lang="en-GB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Humorous 2D </a:t>
            </a:r>
            <a:br>
              <a:rPr lang="en-GB" dirty="0" smtClean="0"/>
            </a:br>
            <a:r>
              <a:rPr lang="en-GB" dirty="0" smtClean="0"/>
              <a:t>platformer</a:t>
            </a:r>
          </a:p>
          <a:p>
            <a:endParaRPr lang="en-GB" dirty="0" smtClean="0"/>
          </a:p>
          <a:p>
            <a:r>
              <a:rPr lang="en-GB" dirty="0" smtClean="0"/>
              <a:t>PC only </a:t>
            </a:r>
          </a:p>
          <a:p>
            <a:endParaRPr lang="en-GB" dirty="0" smtClean="0"/>
          </a:p>
          <a:p>
            <a:r>
              <a:rPr lang="en-GB" dirty="0" smtClean="0"/>
              <a:t>Competitive 2 players </a:t>
            </a:r>
          </a:p>
          <a:p>
            <a:endParaRPr lang="en-GB" dirty="0" smtClean="0"/>
          </a:p>
          <a:p>
            <a:r>
              <a:rPr lang="en-GB" dirty="0" smtClean="0"/>
              <a:t>Real time</a:t>
            </a:r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No More Mr Ice Guy:</a:t>
            </a:r>
            <a:br>
              <a:rPr lang="en-GB" dirty="0" smtClean="0"/>
            </a:br>
            <a:r>
              <a:rPr lang="en-GB" dirty="0" smtClean="0"/>
              <a:t>Genre / style 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788024" y="1393527"/>
            <a:ext cx="4355976" cy="4941168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Socializers</a:t>
            </a:r>
            <a:br>
              <a:rPr lang="en-GB" dirty="0" smtClean="0"/>
            </a:br>
            <a:r>
              <a:rPr lang="en-GB" dirty="0" smtClean="0"/>
              <a:t> and </a:t>
            </a:r>
            <a:br>
              <a:rPr lang="en-GB" dirty="0" smtClean="0"/>
            </a:br>
            <a:r>
              <a:rPr lang="en-GB" dirty="0" smtClean="0"/>
              <a:t>Achievers</a:t>
            </a:r>
          </a:p>
          <a:p>
            <a:endParaRPr lang="en-GB" dirty="0" smtClean="0"/>
          </a:p>
          <a:p>
            <a:r>
              <a:rPr lang="en-GB" dirty="0" smtClean="0"/>
              <a:t>Age 16+</a:t>
            </a:r>
          </a:p>
          <a:p>
            <a:endParaRPr lang="en-GB" dirty="0" smtClean="0"/>
          </a:p>
          <a:p>
            <a:r>
              <a:rPr lang="en-GB" dirty="0" smtClean="0"/>
              <a:t>Gender: </a:t>
            </a:r>
            <a:br>
              <a:rPr lang="en-GB" dirty="0" smtClean="0"/>
            </a:br>
            <a:r>
              <a:rPr lang="en-GB" dirty="0" smtClean="0"/>
              <a:t>Males </a:t>
            </a:r>
            <a:br>
              <a:rPr lang="en-GB" dirty="0" smtClean="0"/>
            </a:br>
            <a:r>
              <a:rPr lang="en-GB" dirty="0" smtClean="0"/>
              <a:t>and Females </a:t>
            </a:r>
          </a:p>
          <a:p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Target Demographic 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327912" y="1484784"/>
            <a:ext cx="5816088" cy="4653136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Visual hierarchy 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111" y="331133"/>
            <a:ext cx="3577682" cy="217301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Right Arrow 4"/>
          <p:cNvSpPr/>
          <p:nvPr/>
        </p:nvSpPr>
        <p:spPr>
          <a:xfrm rot="7500417">
            <a:off x="4364056" y="1903701"/>
            <a:ext cx="779873" cy="43500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1340" y="2597211"/>
            <a:ext cx="8157190" cy="429736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 smtClean="0"/>
              <a:t>2D environment </a:t>
            </a:r>
            <a:br>
              <a:rPr lang="en-GB" dirty="0" smtClean="0"/>
            </a:br>
            <a:endParaRPr lang="en-GB" dirty="0" smtClean="0"/>
          </a:p>
          <a:p>
            <a:r>
              <a:rPr lang="en-GB" dirty="0" smtClean="0"/>
              <a:t>Gravity, Friction, Time </a:t>
            </a:r>
            <a:br>
              <a:rPr lang="en-GB" dirty="0" smtClean="0"/>
            </a:br>
            <a:endParaRPr lang="en-GB" dirty="0" smtClean="0"/>
          </a:p>
          <a:p>
            <a:r>
              <a:rPr lang="en-GB" dirty="0" smtClean="0"/>
              <a:t>Adversarial – 2 players</a:t>
            </a:r>
            <a:br>
              <a:rPr lang="en-GB" dirty="0" smtClean="0"/>
            </a:br>
            <a:endParaRPr lang="en-GB" dirty="0" smtClean="0"/>
          </a:p>
          <a:p>
            <a:r>
              <a:rPr lang="en-GB" dirty="0" smtClean="0"/>
              <a:t>Played on a single device</a:t>
            </a:r>
            <a:br>
              <a:rPr lang="en-GB" dirty="0" smtClean="0"/>
            </a:br>
            <a:r>
              <a:rPr lang="en-GB" dirty="0" smtClean="0"/>
              <a:t> </a:t>
            </a:r>
          </a:p>
          <a:p>
            <a:r>
              <a:rPr lang="en-GB" dirty="0" smtClean="0"/>
              <a:t>Symmetric Gameplay </a:t>
            </a:r>
            <a:br>
              <a:rPr lang="en-GB" dirty="0" smtClean="0"/>
            </a:br>
            <a:endParaRPr lang="en-GB" dirty="0" smtClean="0"/>
          </a:p>
          <a:p>
            <a:r>
              <a:rPr lang="en-GB" dirty="0" smtClean="0"/>
              <a:t>Simple and intuitive rules </a:t>
            </a:r>
          </a:p>
          <a:p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How does our game relate to the brief?</a:t>
            </a:r>
            <a:endParaRPr lang="en-GB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Symmetric mechanics</a:t>
            </a:r>
            <a:br>
              <a:rPr lang="en-GB" dirty="0" smtClean="0"/>
            </a:br>
            <a:endParaRPr lang="en-GB" dirty="0" smtClean="0"/>
          </a:p>
          <a:p>
            <a:r>
              <a:rPr lang="en-GB" dirty="0" smtClean="0"/>
              <a:t>Point system </a:t>
            </a:r>
          </a:p>
          <a:p>
            <a:endParaRPr lang="en-GB" dirty="0" smtClean="0"/>
          </a:p>
          <a:p>
            <a:r>
              <a:rPr lang="en-GB" dirty="0" smtClean="0"/>
              <a:t>Timer</a:t>
            </a:r>
          </a:p>
          <a:p>
            <a:endParaRPr lang="en-GB" dirty="0" smtClean="0"/>
          </a:p>
          <a:p>
            <a:r>
              <a:rPr lang="en-GB" dirty="0" smtClean="0"/>
              <a:t>Hitting </a:t>
            </a:r>
            <a:br>
              <a:rPr lang="en-GB" dirty="0" smtClean="0"/>
            </a:br>
            <a:endParaRPr lang="en-GB" dirty="0" smtClean="0"/>
          </a:p>
          <a:p>
            <a:r>
              <a:rPr lang="en-GB" dirty="0" smtClean="0"/>
              <a:t>Double jumping</a:t>
            </a:r>
          </a:p>
          <a:p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Mechanics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20072" y="908720"/>
            <a:ext cx="3707904" cy="4755253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Button press</a:t>
            </a:r>
            <a:br>
              <a:rPr lang="en-GB" dirty="0" smtClean="0"/>
            </a:br>
            <a:endParaRPr lang="en-GB" dirty="0" smtClean="0"/>
          </a:p>
          <a:p>
            <a:r>
              <a:rPr lang="en-GB" dirty="0" smtClean="0"/>
              <a:t>Competitive</a:t>
            </a:r>
            <a:br>
              <a:rPr lang="en-GB" dirty="0" smtClean="0"/>
            </a:br>
            <a:endParaRPr lang="en-GB" dirty="0" smtClean="0"/>
          </a:p>
          <a:p>
            <a:r>
              <a:rPr lang="en-GB" dirty="0" smtClean="0"/>
              <a:t>Reflex – Avoid Damage </a:t>
            </a:r>
            <a:br>
              <a:rPr lang="en-GB" dirty="0" smtClean="0"/>
            </a:br>
            <a:endParaRPr lang="en-GB" dirty="0" smtClean="0"/>
          </a:p>
          <a:p>
            <a:r>
              <a:rPr lang="en-GB" dirty="0" smtClean="0"/>
              <a:t>Triumph </a:t>
            </a:r>
          </a:p>
          <a:p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What does the player do?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294" b="98885" l="6226" r="96304">
                        <a14:foregroundMark x1="72957" y1="84015" x2="72957" y2="84015"/>
                        <a14:foregroundMark x1="83074" y1="84387" x2="83074" y2="84387"/>
                        <a14:foregroundMark x1="92607" y1="70632" x2="92607" y2="70632"/>
                        <a14:foregroundMark x1="96498" y1="69145" x2="96498" y2="69145"/>
                        <a14:foregroundMark x1="82685" y1="95911" x2="82685" y2="95911"/>
                        <a14:foregroundMark x1="72179" y1="98885" x2="72179" y2="98885"/>
                        <a14:foregroundMark x1="6226" y1="52416" x2="6226" y2="5241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995936" y="4005064"/>
            <a:ext cx="4895850" cy="2562225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0591">
            <a:off x="4877898" y="1840119"/>
            <a:ext cx="4094149" cy="7583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Prototype </a:t>
            </a:r>
            <a:endParaRPr lang="en-GB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Digging mechanic removed </a:t>
            </a:r>
          </a:p>
          <a:p>
            <a:endParaRPr lang="en-GB" dirty="0"/>
          </a:p>
          <a:p>
            <a:r>
              <a:rPr lang="en-GB" dirty="0" smtClean="0"/>
              <a:t>Controls</a:t>
            </a:r>
          </a:p>
          <a:p>
            <a:endParaRPr lang="en-GB" dirty="0"/>
          </a:p>
          <a:p>
            <a:r>
              <a:rPr lang="en-GB" dirty="0" smtClean="0"/>
              <a:t>Level design improvements </a:t>
            </a:r>
          </a:p>
          <a:p>
            <a:endParaRPr lang="en-GB" dirty="0"/>
          </a:p>
          <a:p>
            <a:r>
              <a:rPr lang="en-GB" dirty="0" smtClean="0"/>
              <a:t>Prefer the point collection  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Play Testing Feedback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4627945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ourse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Concourse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143</TotalTime>
  <Words>83</Words>
  <Application>Microsoft Office PowerPoint</Application>
  <PresentationFormat>On-screen Show (4:3)</PresentationFormat>
  <Paragraphs>59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Lucida Sans Unicode</vt:lpstr>
      <vt:lpstr>Verdana</vt:lpstr>
      <vt:lpstr>Wingdings 2</vt:lpstr>
      <vt:lpstr>Wingdings 3</vt:lpstr>
      <vt:lpstr>Concourse</vt:lpstr>
      <vt:lpstr>Level 4/5 Group 10</vt:lpstr>
      <vt:lpstr>No More Mr Ice Guy: Genre / style </vt:lpstr>
      <vt:lpstr>Target Demographic </vt:lpstr>
      <vt:lpstr>Visual hierarchy </vt:lpstr>
      <vt:lpstr>How does our game relate to the brief?</vt:lpstr>
      <vt:lpstr>Mechanics</vt:lpstr>
      <vt:lpstr>What does the player do?</vt:lpstr>
      <vt:lpstr>Prototype </vt:lpstr>
      <vt:lpstr>Play Testing Feedback</vt:lpstr>
      <vt:lpstr>Art assets </vt:lpstr>
      <vt:lpstr>Contribution </vt:lpstr>
      <vt:lpstr>Lessons learnt </vt:lpstr>
      <vt:lpstr>Any Questions? </vt:lpstr>
    </vt:vector>
  </TitlesOfParts>
  <Company>University Campus Suffolk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Level 4/5 Group 10</dc:title>
  <dc:creator>Games</dc:creator>
  <cp:lastModifiedBy>Games</cp:lastModifiedBy>
  <cp:revision>14</cp:revision>
  <dcterms:created xsi:type="dcterms:W3CDTF">2017-05-02T15:01:57Z</dcterms:created>
  <dcterms:modified xsi:type="dcterms:W3CDTF">2017-05-03T10:25:24Z</dcterms:modified>
</cp:coreProperties>
</file>